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6F2E5C-EAE7-440E-8A0D-C3027230B6C6}" type="datetimeFigureOut">
              <a:rPr lang="es-CO" smtClean="0"/>
              <a:t>29/01/2013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BDABC3-317C-4247-8644-661B2365533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gerinaldocamacho/manual-de-estilo-apa6taed2010-201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sharecdn.com/manualdeestiloapa-6taed-2010-2011-100930143142-phpapp02/95/slide-1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slidesharecdn.com/manualdeestiloapa-6taed-2010-2011-100930143142-phpapp02/95/slide-10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5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slidesharecdn.com/manualdeestiloapa-6taed-2010-2011-100930143142-phpapp02/95/slide-11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9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slidesharecdn.com/manualdeestiloapa-6taed-2010-2011-100930143142-phpapp02/95/slide-12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00498"/>
            <a:ext cx="7539407" cy="56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6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slidesharecdn.com/manualdeestiloapa-6taed-2010-2011-100930143142-phpapp02/95/slide-13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4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slidesharecdn.com/manualdeestiloapa-6taed-2010-2011-100930143142-phpapp02/95/slide-14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3928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5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slidesharecdn.com/manualdeestiloapa-6taed-2010-2011-100930143142-phpapp02/95/slide-15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5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slidesharecdn.com/manualdeestiloapa-6taed-2010-2011-100930143142-phpapp02/95/slide-16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808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slidesharecdn.com/manualdeestiloapa-6taed-2010-2011-100930143142-phpapp02/95/slide-17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4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slidesharecdn.com/manualdeestiloapa-6taed-2010-2011-100930143142-phpapp02/95/slide-18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7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slidesharecdn.com/manualdeestiloapa-6taed-2010-2011-100930143142-phpapp02/95/slide-19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1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sharecdn.com/manualdeestiloapa-6taed-2010-2011-100930143142-phpapp02/95/slide-2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1" y="332656"/>
            <a:ext cx="8318213" cy="62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slidesharecdn.com/manualdeestiloapa-6taed-2010-2011-100930143142-phpapp02/95/slide-20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8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slidesharecdn.com/manualdeestiloapa-6taed-2010-2011-100930143142-phpapp02/95/slide-21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3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slidesharecdn.com/manualdeestiloapa-6taed-2010-2011-100930143142-phpapp02/95/slide-22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930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slidesharecdn.com/manualdeestiloapa-6taed-2010-2011-100930143142-phpapp02/95/slide-23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9" y="764704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slidesharecdn.com/manualdeestiloapa-6taed-2010-2011-100930143142-phpapp02/95/slide-24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slidesharecdn.com/manualdeestiloapa-6taed-2010-2011-100930143142-phpapp02/95/slide-25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20688"/>
            <a:ext cx="74888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slidesharecdn.com/manualdeestiloapa-6taed-2010-2011-100930143142-phpapp02/95/slide-26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slidesharecdn.com/manualdeestiloapa-6taed-2010-2011-100930143142-phpapp02/95/slide-27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6794"/>
            <a:ext cx="7920878" cy="5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slidesharecdn.com/manualdeestiloapa-6taed-2010-2011-100930143142-phpapp02/95/slide-28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75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slidesharecdn.com/manualdeestiloapa-6taed-2010-2011-100930143142-phpapp02/95/slide-29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26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1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lidesharecdn.com/manualdeestiloapa-6taed-2010-2011-100930143142-phpapp02/95/slide-3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654"/>
            <a:ext cx="8280919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slidesharecdn.com/manualdeestiloapa-6taed-2010-2011-100930143142-phpapp02/95/slide-30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35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slidesharecdn.com/manualdeestiloapa-6taed-2010-2011-100930143142-phpapp02/95/slide-31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08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slidesharecdn.com/manualdeestiloapa-6taed-2010-2011-100930143142-phpapp02/95/slide-32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20688"/>
            <a:ext cx="74888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62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slidesharecdn.com/manualdeestiloapa-6taed-2010-2011-100930143142-phpapp02/95/slide-33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66248" cy="55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23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slidesharecdn.com/manualdeestiloapa-6taed-2010-2011-100930143142-phpapp02/95/slide-34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38256" cy="55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3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slidesharecdn.com/manualdeestiloapa-6taed-2010-2011-100930143142-phpapp02/95/slide-35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66248" cy="55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55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s.slidesharecdn.com/manualdeestiloapa-6taed-2010-2011-100930143142-phpapp02/95/slide-36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38256" cy="55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63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slidesharecdn.com/manualdeestiloapa-6taed-2010-2011-100930143142-phpapp02/95/slide-37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1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27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s.slidesharecdn.com/manualdeestiloapa-6taed-2010-2011-100930143142-phpapp02/95/slide-38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94240" cy="54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02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slidesharecdn.com/manualdeestiloapa-6taed-2010-2011-100930143142-phpapp02/95/slide-39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slidesharecdn.com/manualdeestiloapa-6taed-2010-2011-100930143142-phpapp02/95/slide-4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slidesharecdn.com/manualdeestiloapa-6taed-2010-2011-100930143142-phpapp02/95/slide-40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slidesharecdn.com/manualdeestiloapa-6taed-2010-2011-100930143142-phpapp02/95/slide-41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slidesharecdn.com/manualdeestiloapa-6taed-2010-2011-100930143142-phpapp02/95/slide-42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slidesharecdn.com/manualdeestiloapa-6taed-2010-2011-100930143142-phpapp02/95/slide-43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4694"/>
            <a:ext cx="7438256" cy="55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s.slidesharecdn.com/manualdeestiloapa-6taed-2010-2011-100930143142-phpapp02/95/slide-44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184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ages.slidesharecdn.com/manualdeestiloapa-6taed-2010-2011-100930143142-phpapp02/95/slide-45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slidesharecdn.com/manualdeestiloapa-6taed-2010-2011-100930143142-phpapp02/95/slide-46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slidesharecdn.com/manualdeestiloapa-6taed-2010-2011-100930143142-phpapp02/95/slide-47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s.slidesharecdn.com/manualdeestiloapa-6taed-2010-2011-100930143142-phpapp02/95/slide-48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slidesharecdn.com/manualdeestiloapa-6taed-2010-2011-100930143142-phpapp02/95/slide-49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lidesharecdn.com/manualdeestiloapa-6taed-2010-2011-100930143142-phpapp02/95/slide-5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ages.slidesharecdn.com/manualdeestiloapa-6taed-2010-2011-100930143142-phpapp02/95/slide-50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s.slidesharecdn.com/manualdeestiloapa-6taed-2010-2011-100930143142-phpapp02/95/slide-51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slidesharecdn.com/manualdeestiloapa-6taed-2010-2011-100930143142-phpapp02/95/slide-52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slidesharecdn.com/manualdeestiloapa-6taed-2010-2011-100930143142-phpapp02/95/slide-53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s.slidesharecdn.com/manualdeestiloapa-6taed-2010-2011-100930143142-phpapp02/95/slide-54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>
                <a:hlinkClick r:id="rId2"/>
              </a:rPr>
              <a:t>http://www.slideshare.net/gerinaldocamacho/manual-de-estilo-apa6taed2010-2011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2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slidesharecdn.com/manualdeestiloapa-6taed-2010-2011-100930143142-phpapp02/95/slide-6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693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slidesharecdn.com/manualdeestiloapa-6taed-2010-2011-100930143142-phpapp02/95/slide-7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9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slidesharecdn.com/manualdeestiloapa-6taed-2010-2011-100930143142-phpapp02/95/slide-8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1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slidesharecdn.com/manualdeestiloapa-6taed-2010-2011-100930143142-phpapp02/95/slide-9-728.jpg?1337430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62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3</Words>
  <Application>Microsoft Office PowerPoint</Application>
  <PresentationFormat>Presentación en pantalla (4:3)</PresentationFormat>
  <Paragraphs>1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BOTELHO DE OLIVEIRA</dc:creator>
  <cp:lastModifiedBy>User</cp:lastModifiedBy>
  <cp:revision>5</cp:revision>
  <dcterms:created xsi:type="dcterms:W3CDTF">2012-08-03T14:04:02Z</dcterms:created>
  <dcterms:modified xsi:type="dcterms:W3CDTF">2013-01-30T02:52:34Z</dcterms:modified>
</cp:coreProperties>
</file>