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sldIdLst>
    <p:sldId id="256" r:id="rId2"/>
    <p:sldId id="257" r:id="rId3"/>
    <p:sldId id="258" r:id="rId4"/>
    <p:sldId id="261" r:id="rId5"/>
    <p:sldId id="259"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78"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792570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926127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62703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04824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727430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07458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9782951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5224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7799C9-84D9-46D2-A11E-BCF8A720529D}" type="slidenum">
              <a:rPr lang="en-US" smtClean="0"/>
              <a:t>‹Nº›</a:t>
            </a:fld>
            <a:endParaRPr lang="en-US" dirty="0"/>
          </a:p>
        </p:txBody>
      </p:sp>
    </p:spTree>
    <p:extLst>
      <p:ext uri="{BB962C8B-B14F-4D97-AF65-F5344CB8AC3E}">
        <p14:creationId xmlns:p14="http://schemas.microsoft.com/office/powerpoint/2010/main" val="400998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031415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84065D-F351-4B03-BD91-D8A6B8D4B362}" type="slidenum">
              <a:rPr lang="en-US" smtClean="0"/>
              <a:t>‹Nº›</a:t>
            </a:fld>
            <a:endParaRPr lang="en-US" dirty="0"/>
          </a:p>
        </p:txBody>
      </p:sp>
    </p:spTree>
    <p:extLst>
      <p:ext uri="{BB962C8B-B14F-4D97-AF65-F5344CB8AC3E}">
        <p14:creationId xmlns:p14="http://schemas.microsoft.com/office/powerpoint/2010/main" val="1938434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5153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820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6190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37433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5/4/2016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81073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5/4/2016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5732974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O" dirty="0" smtClean="0"/>
              <a:t>La Entrevista </a:t>
            </a:r>
            <a:endParaRPr lang="es-CO" dirty="0"/>
          </a:p>
        </p:txBody>
      </p:sp>
      <p:sp>
        <p:nvSpPr>
          <p:cNvPr id="3" name="Subtítulo 2"/>
          <p:cNvSpPr>
            <a:spLocks noGrp="1"/>
          </p:cNvSpPr>
          <p:nvPr>
            <p:ph type="subTitle" idx="1"/>
          </p:nvPr>
        </p:nvSpPr>
        <p:spPr/>
        <p:txBody>
          <a:bodyPr/>
          <a:lstStyle/>
          <a:p>
            <a:r>
              <a:rPr lang="es-CO" dirty="0" smtClean="0"/>
              <a:t>Martha Juliana Herrera </a:t>
            </a:r>
            <a:endParaRPr lang="es-CO" dirty="0"/>
          </a:p>
        </p:txBody>
      </p:sp>
    </p:spTree>
    <p:extLst>
      <p:ext uri="{BB962C8B-B14F-4D97-AF65-F5344CB8AC3E}">
        <p14:creationId xmlns:p14="http://schemas.microsoft.com/office/powerpoint/2010/main" val="1249077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14608" y="853392"/>
            <a:ext cx="10108504" cy="4933633"/>
          </a:xfrm>
        </p:spPr>
        <p:txBody>
          <a:bodyPr/>
          <a:lstStyle/>
          <a:p>
            <a:pPr marL="0" indent="0">
              <a:buNone/>
            </a:pPr>
            <a:endParaRPr lang="es-CO" b="1" dirty="0" smtClean="0"/>
          </a:p>
          <a:p>
            <a:pPr marL="0" indent="0">
              <a:buNone/>
            </a:pPr>
            <a:endParaRPr lang="es-CO" b="1" dirty="0"/>
          </a:p>
          <a:p>
            <a:pPr marL="0" indent="0">
              <a:buNone/>
            </a:pPr>
            <a:r>
              <a:rPr lang="es-CO" sz="2400" dirty="0" smtClean="0"/>
              <a:t>Las entrevistas  </a:t>
            </a:r>
            <a:r>
              <a:rPr lang="es-CO" sz="2400" dirty="0"/>
              <a:t>nos permiten recoger el testimonio de una persona sobre uno o unos eventos específicos; o su experiencia en las filas de alguno de los actores armados, de las redes políticas de apoyo, o de las iniciativas de resistencia a la guerra y al dominio armado. </a:t>
            </a:r>
            <a:endParaRPr lang="es-CO" sz="2400" dirty="0" smtClean="0"/>
          </a:p>
          <a:p>
            <a:pPr marL="0" indent="0">
              <a:buNone/>
            </a:pPr>
            <a:endParaRPr lang="es-CO" sz="2400" dirty="0" smtClean="0"/>
          </a:p>
          <a:p>
            <a:pPr marL="0" indent="0">
              <a:buNone/>
            </a:pPr>
            <a:r>
              <a:rPr lang="es-CO" sz="2400" dirty="0" smtClean="0"/>
              <a:t>Se </a:t>
            </a:r>
            <a:r>
              <a:rPr lang="es-CO" sz="2400" dirty="0"/>
              <a:t>pueden hacer entrevistas para conocer la evaluación que las personas hacen de los contextos y los procesos históricos que han rodeado los eventos que constituyen los casos emblemáticos. </a:t>
            </a:r>
            <a:endParaRPr lang="es-CO" sz="2400" b="1" dirty="0" smtClean="0"/>
          </a:p>
        </p:txBody>
      </p:sp>
    </p:spTree>
    <p:extLst>
      <p:ext uri="{BB962C8B-B14F-4D97-AF65-F5344CB8AC3E}">
        <p14:creationId xmlns:p14="http://schemas.microsoft.com/office/powerpoint/2010/main" val="2694696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102290" y="2730674"/>
            <a:ext cx="10171135" cy="344465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s-CO"/>
          </a:p>
        </p:txBody>
      </p:sp>
      <p:sp>
        <p:nvSpPr>
          <p:cNvPr id="3" name="Marcador de contenido 2"/>
          <p:cNvSpPr>
            <a:spLocks noGrp="1"/>
          </p:cNvSpPr>
          <p:nvPr>
            <p:ph idx="1"/>
          </p:nvPr>
        </p:nvSpPr>
        <p:spPr>
          <a:xfrm>
            <a:off x="1102289" y="1103912"/>
            <a:ext cx="10171135" cy="5318659"/>
          </a:xfrm>
        </p:spPr>
        <p:txBody>
          <a:bodyPr>
            <a:normAutofit lnSpcReduction="10000"/>
          </a:bodyPr>
          <a:lstStyle/>
          <a:p>
            <a:pPr marL="0" indent="0">
              <a:buNone/>
            </a:pPr>
            <a:endParaRPr lang="es-CO" dirty="0" smtClean="0"/>
          </a:p>
          <a:p>
            <a:pPr marL="0" indent="0">
              <a:buNone/>
            </a:pPr>
            <a:r>
              <a:rPr lang="es-CO" sz="2000" dirty="0" smtClean="0"/>
              <a:t>El </a:t>
            </a:r>
            <a:r>
              <a:rPr lang="es-CO" sz="2000" dirty="0"/>
              <a:t>formato y las preguntas de la entrevista se estructuran en torno a los tres grupos de preguntas guía –reconstrucción del pasado, evaluación del impacto y perspectivas del futuro</a:t>
            </a:r>
          </a:p>
          <a:p>
            <a:pPr marL="0" indent="0">
              <a:buNone/>
            </a:pPr>
            <a:endParaRPr lang="es-CO" sz="2000" b="1" dirty="0"/>
          </a:p>
          <a:p>
            <a:pPr marL="0" indent="0">
              <a:buNone/>
            </a:pPr>
            <a:r>
              <a:rPr lang="es-CO" sz="2000" b="1" dirty="0" smtClean="0"/>
              <a:t>Reconstrucción </a:t>
            </a:r>
            <a:r>
              <a:rPr lang="es-CO" sz="2000" b="1" dirty="0"/>
              <a:t>del pasado (los hechos de violencia en la memoria) </a:t>
            </a:r>
            <a:endParaRPr lang="es-CO" sz="2000" b="1" dirty="0" smtClean="0"/>
          </a:p>
          <a:p>
            <a:pPr marL="0" indent="0">
              <a:buNone/>
            </a:pPr>
            <a:r>
              <a:rPr lang="es-CO" sz="2000" dirty="0" smtClean="0"/>
              <a:t>¿</a:t>
            </a:r>
            <a:r>
              <a:rPr lang="es-CO" sz="2000" dirty="0"/>
              <a:t>Qué pasó? ¿En sus propias palabras, qué pasó? </a:t>
            </a:r>
            <a:r>
              <a:rPr lang="es-CO" sz="2000" dirty="0" smtClean="0"/>
              <a:t>¿</a:t>
            </a:r>
            <a:r>
              <a:rPr lang="es-CO" sz="2000" dirty="0"/>
              <a:t>Cómo pasó</a:t>
            </a:r>
            <a:r>
              <a:rPr lang="es-CO" sz="2000" dirty="0" smtClean="0"/>
              <a:t>?</a:t>
            </a:r>
          </a:p>
          <a:p>
            <a:pPr marL="0" indent="0">
              <a:buNone/>
            </a:pPr>
            <a:r>
              <a:rPr lang="es-CO" sz="2000" dirty="0" smtClean="0"/>
              <a:t> </a:t>
            </a:r>
            <a:r>
              <a:rPr lang="es-CO" sz="2000" dirty="0"/>
              <a:t>¿Quiénes fueron? ¿Por qué sucedió esto? </a:t>
            </a:r>
            <a:endParaRPr lang="es-CO" sz="2000" dirty="0" smtClean="0"/>
          </a:p>
          <a:p>
            <a:pPr marL="0" indent="0">
              <a:buNone/>
            </a:pPr>
            <a:r>
              <a:rPr lang="es-CO" sz="2000" dirty="0" smtClean="0"/>
              <a:t>¿</a:t>
            </a:r>
            <a:r>
              <a:rPr lang="es-CO" sz="2000" dirty="0"/>
              <a:t>A quién le hicieron qué? (Mujeres, hombres, jóvenes, personas LGBT, grupos étnicos</a:t>
            </a:r>
            <a:r>
              <a:rPr lang="es-CO" sz="2000" dirty="0" smtClean="0"/>
              <a:t>).</a:t>
            </a:r>
          </a:p>
          <a:p>
            <a:pPr marL="0" indent="0">
              <a:buNone/>
            </a:pPr>
            <a:r>
              <a:rPr lang="es-CO" sz="2000" dirty="0" smtClean="0"/>
              <a:t> </a:t>
            </a:r>
            <a:r>
              <a:rPr lang="es-CO" sz="2000" dirty="0"/>
              <a:t>¿A quién afectó y </a:t>
            </a:r>
            <a:r>
              <a:rPr lang="es-CO" sz="2000" dirty="0" smtClean="0"/>
              <a:t>cómo?</a:t>
            </a:r>
          </a:p>
          <a:p>
            <a:pPr marL="0" indent="0">
              <a:buNone/>
            </a:pPr>
            <a:r>
              <a:rPr lang="es-CO" sz="2000" dirty="0" smtClean="0"/>
              <a:t> </a:t>
            </a:r>
            <a:r>
              <a:rPr lang="es-CO" sz="2000" dirty="0"/>
              <a:t>¿Cómo afectó esto a su comunidad-grupo-familia? </a:t>
            </a:r>
            <a:endParaRPr lang="es-CO" sz="2000" dirty="0" smtClean="0"/>
          </a:p>
          <a:p>
            <a:pPr marL="0" indent="0">
              <a:buNone/>
            </a:pPr>
            <a:r>
              <a:rPr lang="es-CO" sz="2000" dirty="0" smtClean="0"/>
              <a:t>¿</a:t>
            </a:r>
            <a:r>
              <a:rPr lang="es-CO" sz="2000" dirty="0"/>
              <a:t>Cómo vivió usted esto? </a:t>
            </a:r>
            <a:endParaRPr lang="es-CO" sz="2000" dirty="0" smtClean="0"/>
          </a:p>
          <a:p>
            <a:pPr marL="0" indent="0">
              <a:buNone/>
            </a:pPr>
            <a:r>
              <a:rPr lang="es-CO" sz="2000" dirty="0" smtClean="0"/>
              <a:t>¿</a:t>
            </a:r>
            <a:r>
              <a:rPr lang="es-CO" sz="2000" dirty="0"/>
              <a:t>Cómo se sintió (o se siente) acerca de esto</a:t>
            </a:r>
            <a:r>
              <a:rPr lang="es-CO" sz="2000" dirty="0" smtClean="0"/>
              <a:t>?</a:t>
            </a:r>
          </a:p>
          <a:p>
            <a:pPr marL="0" indent="0">
              <a:buNone/>
            </a:pPr>
            <a:endParaRPr lang="es-CO" dirty="0"/>
          </a:p>
          <a:p>
            <a:pPr marL="0" indent="0">
              <a:buNone/>
            </a:pPr>
            <a:endParaRPr lang="es-CO" dirty="0"/>
          </a:p>
        </p:txBody>
      </p:sp>
    </p:spTree>
    <p:extLst>
      <p:ext uri="{BB962C8B-B14F-4D97-AF65-F5344CB8AC3E}">
        <p14:creationId xmlns:p14="http://schemas.microsoft.com/office/powerpoint/2010/main" val="3957245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1385455" y="4059382"/>
            <a:ext cx="9476509" cy="200890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CO"/>
          </a:p>
        </p:txBody>
      </p:sp>
      <p:sp>
        <p:nvSpPr>
          <p:cNvPr id="5" name="Rectángulo 4"/>
          <p:cNvSpPr/>
          <p:nvPr/>
        </p:nvSpPr>
        <p:spPr>
          <a:xfrm>
            <a:off x="1385455" y="789709"/>
            <a:ext cx="9296400" cy="27847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CO"/>
          </a:p>
        </p:txBody>
      </p:sp>
      <p:sp>
        <p:nvSpPr>
          <p:cNvPr id="3" name="Marcador de contenido 2"/>
          <p:cNvSpPr>
            <a:spLocks noGrp="1"/>
          </p:cNvSpPr>
          <p:nvPr>
            <p:ph idx="1"/>
          </p:nvPr>
        </p:nvSpPr>
        <p:spPr>
          <a:xfrm>
            <a:off x="1274618" y="789709"/>
            <a:ext cx="9691252" cy="5124306"/>
          </a:xfrm>
        </p:spPr>
        <p:txBody>
          <a:bodyPr>
            <a:normAutofit/>
          </a:bodyPr>
          <a:lstStyle/>
          <a:p>
            <a:pPr marL="0" indent="0">
              <a:buNone/>
            </a:pPr>
            <a:r>
              <a:rPr lang="es-CO" b="1" dirty="0"/>
              <a:t> –</a:t>
            </a:r>
            <a:r>
              <a:rPr lang="es-CO" sz="2000" b="1" dirty="0"/>
              <a:t> Evaluación del impacto del evento </a:t>
            </a:r>
            <a:endParaRPr lang="es-CO" sz="2000" b="1" dirty="0" smtClean="0"/>
          </a:p>
          <a:p>
            <a:pPr marL="0" indent="0">
              <a:buNone/>
            </a:pPr>
            <a:endParaRPr lang="es-CO" sz="2000" dirty="0"/>
          </a:p>
          <a:p>
            <a:pPr marL="0" indent="0">
              <a:buNone/>
            </a:pPr>
            <a:r>
              <a:rPr lang="es-CO" sz="2000" dirty="0" smtClean="0"/>
              <a:t>   -  ¿</a:t>
            </a:r>
            <a:r>
              <a:rPr lang="es-CO" sz="2000" dirty="0"/>
              <a:t>Cómo afrontó usted lo que pasó? </a:t>
            </a:r>
            <a:r>
              <a:rPr lang="es-CO" sz="2000" dirty="0" smtClean="0"/>
              <a:t>¿</a:t>
            </a:r>
            <a:r>
              <a:rPr lang="es-CO" sz="2000" dirty="0"/>
              <a:t>Qué hicieron ustedes después de lo que pasó? ¿Qué cambió después de lo que pasó? ¿A quién cambió? (mujeres, hombres, jóvenes, personas LGBT, grupos étnicos). </a:t>
            </a:r>
            <a:endParaRPr lang="es-CO" sz="2000" dirty="0" smtClean="0"/>
          </a:p>
          <a:p>
            <a:r>
              <a:rPr lang="es-CO" sz="2000" dirty="0" smtClean="0"/>
              <a:t>¿</a:t>
            </a:r>
            <a:r>
              <a:rPr lang="es-CO" sz="2000" dirty="0"/>
              <a:t>Qué pérdidas personales, familiares y comunitarias ocasionó? ¿Qué daños económicos, culturales, emocionales y espirituales significativos generó? </a:t>
            </a:r>
            <a:endParaRPr lang="es-CO" sz="2000" dirty="0" smtClean="0"/>
          </a:p>
          <a:p>
            <a:pPr>
              <a:buFontTx/>
              <a:buChar char="-"/>
            </a:pPr>
            <a:endParaRPr lang="es-CO" b="1" dirty="0" smtClean="0"/>
          </a:p>
          <a:p>
            <a:pPr>
              <a:buFontTx/>
              <a:buChar char="-"/>
            </a:pPr>
            <a:r>
              <a:rPr lang="es-CO" sz="2000" b="1" dirty="0" smtClean="0"/>
              <a:t>Perspectivas </a:t>
            </a:r>
            <a:r>
              <a:rPr lang="es-CO" sz="2000" b="1" dirty="0"/>
              <a:t>del </a:t>
            </a:r>
            <a:r>
              <a:rPr lang="es-CO" sz="2000" b="1" dirty="0" smtClean="0"/>
              <a:t>futuro</a:t>
            </a:r>
          </a:p>
          <a:p>
            <a:pPr>
              <a:buFontTx/>
              <a:buChar char="-"/>
            </a:pPr>
            <a:r>
              <a:rPr lang="es-CO" sz="2000" dirty="0" smtClean="0"/>
              <a:t> </a:t>
            </a:r>
            <a:r>
              <a:rPr lang="es-CO" sz="2000" dirty="0"/>
              <a:t>¿Quién eres después de lo que pasó? ¿Qué dificulta la convivencia hoy? ¿Qué considera se debe hacer para que esto no se repita? ¿Cuáles son sus esperanzas para el futuro? ¿Cuáles son sus demandas?</a:t>
            </a:r>
          </a:p>
          <a:p>
            <a:endParaRPr lang="es-CO" dirty="0"/>
          </a:p>
        </p:txBody>
      </p:sp>
    </p:spTree>
    <p:extLst>
      <p:ext uri="{BB962C8B-B14F-4D97-AF65-F5344CB8AC3E}">
        <p14:creationId xmlns:p14="http://schemas.microsoft.com/office/powerpoint/2010/main" val="1641412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19202" y="612018"/>
            <a:ext cx="9601196" cy="1303867"/>
          </a:xfrm>
        </p:spPr>
        <p:txBody>
          <a:bodyPr/>
          <a:lstStyle/>
          <a:p>
            <a:r>
              <a:rPr lang="es-CO" dirty="0" smtClean="0"/>
              <a:t>      EL ENTREVISTADOR </a:t>
            </a:r>
            <a:endParaRPr lang="es-CO" dirty="0"/>
          </a:p>
        </p:txBody>
      </p:sp>
      <p:sp>
        <p:nvSpPr>
          <p:cNvPr id="3" name="Marcador de contenido 2"/>
          <p:cNvSpPr>
            <a:spLocks noGrp="1"/>
          </p:cNvSpPr>
          <p:nvPr>
            <p:ph idx="1"/>
          </p:nvPr>
        </p:nvSpPr>
        <p:spPr>
          <a:xfrm>
            <a:off x="1110344" y="1915885"/>
            <a:ext cx="9601195" cy="4667554"/>
          </a:xfrm>
        </p:spPr>
        <p:txBody>
          <a:bodyPr>
            <a:normAutofit/>
          </a:bodyPr>
          <a:lstStyle/>
          <a:p>
            <a:pPr fontAlgn="base"/>
            <a:r>
              <a:rPr lang="es-CO" sz="2000" dirty="0"/>
              <a:t>Respetar su idioma y su modo de hablar </a:t>
            </a:r>
            <a:endParaRPr lang="es-CO" sz="2000" dirty="0" smtClean="0"/>
          </a:p>
          <a:p>
            <a:pPr fontAlgn="base"/>
            <a:r>
              <a:rPr lang="es-CO" sz="2000" dirty="0" smtClean="0"/>
              <a:t>• </a:t>
            </a:r>
            <a:r>
              <a:rPr lang="es-CO" sz="2000" dirty="0"/>
              <a:t>Escuchar con gran atención </a:t>
            </a:r>
            <a:endParaRPr lang="es-CO" sz="2000" dirty="0" smtClean="0"/>
          </a:p>
          <a:p>
            <a:pPr fontAlgn="base"/>
            <a:r>
              <a:rPr lang="es-CO" sz="2000" dirty="0" smtClean="0"/>
              <a:t>• </a:t>
            </a:r>
            <a:r>
              <a:rPr lang="es-CO" sz="2000" dirty="0"/>
              <a:t>Cuidar que las personas se encuentren bien con nosotros. </a:t>
            </a:r>
            <a:endParaRPr lang="es-CO" sz="2000" dirty="0" smtClean="0"/>
          </a:p>
          <a:p>
            <a:pPr fontAlgn="base"/>
            <a:r>
              <a:rPr lang="es-CO" sz="2000" dirty="0" smtClean="0"/>
              <a:t>El </a:t>
            </a:r>
            <a:r>
              <a:rPr lang="es-CO" sz="2000" dirty="0"/>
              <a:t>entrevistador tiene que acoger a la persona, ayudarle a que exprese su experiencia y recoger su testimonio de forma fiel. </a:t>
            </a:r>
            <a:endParaRPr lang="es-CO" sz="2000" dirty="0" smtClean="0"/>
          </a:p>
          <a:p>
            <a:pPr fontAlgn="base"/>
            <a:r>
              <a:rPr lang="es-CO" sz="2000" dirty="0"/>
              <a:t>Controlar sus reacciones para no bloquear la comunicación</a:t>
            </a:r>
            <a:r>
              <a:rPr lang="es-CO" sz="2000" dirty="0" smtClean="0"/>
              <a:t>. </a:t>
            </a:r>
            <a:r>
              <a:rPr lang="es-CO" sz="2000" dirty="0"/>
              <a:t>Qué no se debe </a:t>
            </a:r>
            <a:r>
              <a:rPr lang="es-CO" sz="2000" dirty="0" smtClean="0"/>
              <a:t>hacer</a:t>
            </a:r>
          </a:p>
          <a:p>
            <a:pPr marL="0" indent="0" fontAlgn="base">
              <a:buNone/>
            </a:pPr>
            <a:r>
              <a:rPr lang="es-CO" sz="2000" dirty="0" smtClean="0"/>
              <a:t> </a:t>
            </a:r>
            <a:r>
              <a:rPr lang="es-CO" sz="2000" dirty="0"/>
              <a:t>– Extrañarse – Victimizar, tratarla como </a:t>
            </a:r>
            <a:r>
              <a:rPr lang="es-CO" sz="2000" dirty="0" smtClean="0"/>
              <a:t>enferma</a:t>
            </a:r>
          </a:p>
          <a:p>
            <a:pPr marL="0" indent="0" fontAlgn="base">
              <a:buNone/>
            </a:pPr>
            <a:r>
              <a:rPr lang="es-CO" sz="2000" dirty="0" smtClean="0"/>
              <a:t> </a:t>
            </a:r>
            <a:r>
              <a:rPr lang="es-CO" sz="2000" dirty="0"/>
              <a:t>– Bloquear la comunicación sobre algunos temas – Tener actitud </a:t>
            </a:r>
            <a:r>
              <a:rPr lang="es-CO" sz="2000" dirty="0" smtClean="0"/>
              <a:t>distante</a:t>
            </a:r>
          </a:p>
          <a:p>
            <a:pPr marL="0" indent="0" fontAlgn="base">
              <a:buNone/>
            </a:pPr>
            <a:r>
              <a:rPr lang="es-CO" sz="2000" dirty="0" smtClean="0"/>
              <a:t> </a:t>
            </a:r>
            <a:r>
              <a:rPr lang="es-CO" sz="2000" dirty="0"/>
              <a:t>– Recriminar en forma directa o indirecta – Hacer valoraciones sobre las </a:t>
            </a:r>
            <a:r>
              <a:rPr lang="es-CO" sz="2000" dirty="0" smtClean="0"/>
              <a:t>personas.</a:t>
            </a:r>
            <a:endParaRPr lang="es-CO" sz="2000" dirty="0"/>
          </a:p>
        </p:txBody>
      </p:sp>
    </p:spTree>
    <p:extLst>
      <p:ext uri="{BB962C8B-B14F-4D97-AF65-F5344CB8AC3E}">
        <p14:creationId xmlns:p14="http://schemas.microsoft.com/office/powerpoint/2010/main" val="4179270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BIBLIOGRAFÍA</a:t>
            </a:r>
            <a:endParaRPr lang="es-CO" dirty="0"/>
          </a:p>
        </p:txBody>
      </p:sp>
      <p:sp>
        <p:nvSpPr>
          <p:cNvPr id="3" name="Marcador de contenido 2"/>
          <p:cNvSpPr>
            <a:spLocks noGrp="1"/>
          </p:cNvSpPr>
          <p:nvPr>
            <p:ph idx="1"/>
          </p:nvPr>
        </p:nvSpPr>
        <p:spPr/>
        <p:txBody>
          <a:bodyPr/>
          <a:lstStyle/>
          <a:p>
            <a:r>
              <a:rPr lang="es-CO"/>
              <a:t>file:///C:/Users/USER/Downloads/guia-facilitadores-talleres-memoria.pdf</a:t>
            </a:r>
          </a:p>
        </p:txBody>
      </p:sp>
    </p:spTree>
    <p:extLst>
      <p:ext uri="{BB962C8B-B14F-4D97-AF65-F5344CB8AC3E}">
        <p14:creationId xmlns:p14="http://schemas.microsoft.com/office/powerpoint/2010/main" val="1306740719"/>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959</TotalTime>
  <Words>444</Words>
  <Application>Microsoft Office PowerPoint</Application>
  <PresentationFormat>Panorámica</PresentationFormat>
  <Paragraphs>36</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Century Gothic</vt:lpstr>
      <vt:lpstr>Wingdings 3</vt:lpstr>
      <vt:lpstr>Espiral</vt:lpstr>
      <vt:lpstr>La Entrevista </vt:lpstr>
      <vt:lpstr>Presentación de PowerPoint</vt:lpstr>
      <vt:lpstr>Presentación de PowerPoint</vt:lpstr>
      <vt:lpstr>Presentación de PowerPoint</vt:lpstr>
      <vt:lpstr>      EL ENTREVISTADOR </vt:lpstr>
      <vt:lpstr>BIBLIOGRAFÍA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Entrevista</dc:title>
  <dc:creator>USER</dc:creator>
  <cp:lastModifiedBy>YUBER HERNANDO ROJAS ARIZA</cp:lastModifiedBy>
  <cp:revision>8</cp:revision>
  <dcterms:created xsi:type="dcterms:W3CDTF">2016-04-27T22:35:58Z</dcterms:created>
  <dcterms:modified xsi:type="dcterms:W3CDTF">2016-05-04T15:59:38Z</dcterms:modified>
</cp:coreProperties>
</file>