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545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369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97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558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956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8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851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88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76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31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02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836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558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40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18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767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DF7F-06CF-44E2-BEBF-C1C707191D0B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78B192-C25E-4693-A9C1-E25F02A5EF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73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err="1" smtClean="0"/>
              <a:t>Arbey</a:t>
            </a:r>
            <a:r>
              <a:rPr lang="es-CO" dirty="0" smtClean="0"/>
              <a:t> </a:t>
            </a:r>
            <a:r>
              <a:rPr lang="es-CO" dirty="0" err="1" smtClean="0"/>
              <a:t>J.Peña</a:t>
            </a:r>
            <a:r>
              <a:rPr lang="es-CO" dirty="0" smtClean="0"/>
              <a:t> P.</a:t>
            </a:r>
            <a:br>
              <a:rPr lang="es-CO" dirty="0" smtClean="0"/>
            </a:br>
            <a:r>
              <a:rPr lang="es-CO" dirty="0" smtClean="0"/>
              <a:t>Edgar S. Barajas S.</a:t>
            </a:r>
            <a:br>
              <a:rPr lang="es-CO" dirty="0" smtClean="0"/>
            </a:br>
            <a:r>
              <a:rPr lang="es-CO" dirty="0" smtClean="0"/>
              <a:t>Oscar E. Salcedo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9012" y="3834492"/>
            <a:ext cx="10515600" cy="2363108"/>
          </a:xfrm>
        </p:spPr>
        <p:txBody>
          <a:bodyPr>
            <a:normAutofit/>
          </a:bodyPr>
          <a:lstStyle/>
          <a:p>
            <a:pPr algn="r"/>
            <a:r>
              <a:rPr lang="es-CO" sz="2800" dirty="0" smtClean="0"/>
              <a:t>Historia General de la Filosofía</a:t>
            </a:r>
          </a:p>
          <a:p>
            <a:pPr algn="r"/>
            <a:endParaRPr lang="es-CO" sz="2800" dirty="0" smtClean="0"/>
          </a:p>
          <a:p>
            <a:pPr algn="r"/>
            <a:r>
              <a:rPr lang="es-CO" sz="2800" dirty="0" smtClean="0"/>
              <a:t>Elementos a tener en cuenta para el ejercicio de entrevista</a:t>
            </a:r>
          </a:p>
          <a:p>
            <a:pPr algn="r"/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85427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36218" cy="5762176"/>
          </a:xfrm>
        </p:spPr>
        <p:txBody>
          <a:bodyPr>
            <a:normAutofit/>
          </a:bodyPr>
          <a:lstStyle/>
          <a:p>
            <a:r>
              <a:rPr lang="es-CO" dirty="0" smtClean="0"/>
              <a:t>- Víctima directa o indirecta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-Anormalidad Y Normalidad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- Recordar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-Historia de vida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332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23" y="0"/>
            <a:ext cx="4700954" cy="6471138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95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18120" t="12233" r="19837" b="4433"/>
          <a:stretch/>
        </p:blipFill>
        <p:spPr bwMode="auto">
          <a:xfrm>
            <a:off x="99989" y="115911"/>
            <a:ext cx="6617334" cy="6531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25031" t="11079" r="31829" b="3505"/>
          <a:stretch/>
        </p:blipFill>
        <p:spPr bwMode="auto">
          <a:xfrm>
            <a:off x="6861540" y="216607"/>
            <a:ext cx="5201505" cy="6430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97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25160" t="20312" r="23096" b="12051"/>
          <a:stretch/>
        </p:blipFill>
        <p:spPr bwMode="auto">
          <a:xfrm>
            <a:off x="140677" y="49824"/>
            <a:ext cx="7524164" cy="6692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i.ytimg.com/vi/ng6TsMq1idY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13" y="165222"/>
            <a:ext cx="3853637" cy="21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lsenderodelacruz.org/wp-content/uploads/2012/10/Counselling-iStock-1024x68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37" y="3396213"/>
            <a:ext cx="3970948" cy="26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27770" t="12002" r="26615" b="2347"/>
          <a:stretch/>
        </p:blipFill>
        <p:spPr bwMode="auto">
          <a:xfrm>
            <a:off x="115522" y="102845"/>
            <a:ext cx="5839802" cy="6579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25960" t="12008" r="31918" b="3213"/>
          <a:stretch/>
        </p:blipFill>
        <p:spPr bwMode="auto">
          <a:xfrm>
            <a:off x="6075752" y="102844"/>
            <a:ext cx="5858339" cy="6579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93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7482" t="20156" r="19892" b="15983"/>
          <a:stretch/>
        </p:blipFill>
        <p:spPr bwMode="auto">
          <a:xfrm>
            <a:off x="0" y="0"/>
            <a:ext cx="6646985" cy="6740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22064" t="18458" r="20740" b="20439"/>
          <a:stretch/>
        </p:blipFill>
        <p:spPr bwMode="auto">
          <a:xfrm>
            <a:off x="6646985" y="0"/>
            <a:ext cx="554501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58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2403" t="18034" r="20400" b="18741"/>
          <a:stretch/>
        </p:blipFill>
        <p:spPr bwMode="auto">
          <a:xfrm>
            <a:off x="0" y="0"/>
            <a:ext cx="602803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22404" t="28854" r="20231" b="10254"/>
          <a:stretch/>
        </p:blipFill>
        <p:spPr bwMode="auto">
          <a:xfrm>
            <a:off x="6028038" y="1"/>
            <a:ext cx="616396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9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3421" t="10396" r="23286" b="74632"/>
          <a:stretch/>
        </p:blipFill>
        <p:spPr bwMode="auto">
          <a:xfrm>
            <a:off x="1928446" y="-32483"/>
            <a:ext cx="7526215" cy="185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2"/>
          <a:srcRect l="23421" t="48903" r="23286" b="9618"/>
          <a:stretch/>
        </p:blipFill>
        <p:spPr bwMode="auto">
          <a:xfrm>
            <a:off x="1711570" y="1825625"/>
            <a:ext cx="7959969" cy="4923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01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</TotalTime>
  <Words>24</Words>
  <Application>Microsoft Office PowerPoint</Application>
  <PresentationFormat>Panorámica</PresentationFormat>
  <Paragraphs>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Espiral</vt:lpstr>
      <vt:lpstr>Arbey J.Peña P. Edgar S. Barajas S. Oscar E. Salcedo</vt:lpstr>
      <vt:lpstr>- Víctima directa o indirecta  -Anormalidad Y Normalidad  - Recordar  -Historia de vida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Monitor Educacion Continua</dc:creator>
  <cp:lastModifiedBy>YUBER HERNANDO ROJAS ARIZA</cp:lastModifiedBy>
  <cp:revision>3</cp:revision>
  <dcterms:created xsi:type="dcterms:W3CDTF">2016-05-03T15:40:16Z</dcterms:created>
  <dcterms:modified xsi:type="dcterms:W3CDTF">2016-05-04T17:07:42Z</dcterms:modified>
</cp:coreProperties>
</file>